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5" r:id="rId7"/>
    <p:sldId id="264" r:id="rId8"/>
    <p:sldId id="269" r:id="rId9"/>
    <p:sldId id="268" r:id="rId10"/>
    <p:sldId id="260" r:id="rId11"/>
    <p:sldId id="261" r:id="rId12"/>
    <p:sldId id="262" r:id="rId13"/>
    <p:sldId id="26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ançais" id="{BE2A3CEA-CEF4-43F7-BCF4-D31E5C82B9C3}">
          <p14:sldIdLst>
            <p14:sldId id="258"/>
            <p14:sldId id="259"/>
            <p14:sldId id="265"/>
            <p14:sldId id="264"/>
            <p14:sldId id="269"/>
            <p14:sldId id="268"/>
            <p14:sldId id="260"/>
            <p14:sldId id="261"/>
            <p14:sldId id="262"/>
            <p14:sldId id="263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18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1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84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90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46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6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1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33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27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756B-73CC-4D47-8133-73236EE9BB2F}" type="datetimeFigureOut">
              <a:rPr lang="en-CA" smtClean="0"/>
              <a:t>2021-11-24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35E4-E240-4563-AF56-ECBD777B62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77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3"/>
          <a:stretch/>
        </p:blipFill>
        <p:spPr>
          <a:xfrm>
            <a:off x="1590864" y="0"/>
            <a:ext cx="9000000" cy="68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>
          <a:xfrm>
            <a:off x="1664016" y="338328"/>
            <a:ext cx="9000000" cy="62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74623"/>
          <a:stretch/>
        </p:blipFill>
        <p:spPr>
          <a:xfrm>
            <a:off x="1517712" y="338329"/>
            <a:ext cx="9000000" cy="869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8"/>
          <a:stretch/>
        </p:blipFill>
        <p:spPr>
          <a:xfrm>
            <a:off x="1517712" y="1595031"/>
            <a:ext cx="9000000" cy="48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0"/>
          <a:stretch/>
        </p:blipFill>
        <p:spPr>
          <a:xfrm>
            <a:off x="1700592" y="841248"/>
            <a:ext cx="9000000" cy="5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0"/>
          <a:stretch/>
        </p:blipFill>
        <p:spPr>
          <a:xfrm>
            <a:off x="1664016" y="292608"/>
            <a:ext cx="9000000" cy="62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6"/>
          <a:stretch/>
        </p:blipFill>
        <p:spPr>
          <a:xfrm>
            <a:off x="1645728" y="0"/>
            <a:ext cx="9000000" cy="68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 b="74800"/>
          <a:stretch/>
        </p:blipFill>
        <p:spPr>
          <a:xfrm>
            <a:off x="1620574" y="557784"/>
            <a:ext cx="9000000" cy="807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0"/>
          <a:stretch/>
        </p:blipFill>
        <p:spPr>
          <a:xfrm>
            <a:off x="1620574" y="1728216"/>
            <a:ext cx="90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7"/>
          <a:stretch/>
        </p:blipFill>
        <p:spPr>
          <a:xfrm>
            <a:off x="1636585" y="731521"/>
            <a:ext cx="9000000" cy="54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AE9DDA429B4C8D6FE7156E411D23" ma:contentTypeVersion="11" ma:contentTypeDescription="Create a new document." ma:contentTypeScope="" ma:versionID="87186daf39d46dd271129630ebb923a3">
  <xsd:schema xmlns:xsd="http://www.w3.org/2001/XMLSchema" xmlns:xs="http://www.w3.org/2001/XMLSchema" xmlns:p="http://schemas.microsoft.com/office/2006/metadata/properties" xmlns:ns2="6b239f3f-233f-449a-978d-645ab7fb1ca9" targetNamespace="http://schemas.microsoft.com/office/2006/metadata/properties" ma:root="true" ma:fieldsID="08e0de4b034b7263467924d6d020db71" ns2:_="">
    <xsd:import namespace="6b239f3f-233f-449a-978d-645ab7fb1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39f3f-233f-449a-978d-645ab7fb1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514F0-D705-46AC-B874-DC15243DC9C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239f3f-233f-449a-978d-645ab7fb1ca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07BC2F-18BC-496C-8F2C-2A09C090B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C17FA3-1974-4A8D-AC90-E388D2E0A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39f3f-233f-449a-978d-645ab7fb1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Pritchard</dc:creator>
  <cp:lastModifiedBy>Gillian Pritchard</cp:lastModifiedBy>
  <cp:revision>5</cp:revision>
  <dcterms:created xsi:type="dcterms:W3CDTF">2021-11-17T14:20:56Z</dcterms:created>
  <dcterms:modified xsi:type="dcterms:W3CDTF">2021-11-24T17:47:38Z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0x010100500EAE9DDA429B4C8D6FE7156E411D23</vt:lpwstr>
  </property>
</Properties>
</file>